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ppt/activeX/activeX2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2" r:id="rId2"/>
    <p:sldId id="263" r:id="rId3"/>
    <p:sldId id="258" r:id="rId4"/>
    <p:sldId id="264" r:id="rId5"/>
    <p:sldId id="265" r:id="rId6"/>
    <p:sldId id="256" r:id="rId7"/>
    <p:sldId id="259" r:id="rId8"/>
    <p:sldId id="260" r:id="rId9"/>
    <p:sldId id="261" r:id="rId10"/>
    <p:sldId id="266" r:id="rId11"/>
    <p:sldId id="267" r:id="rId12"/>
    <p:sldId id="25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activeX/activeX1.xml><?xml version="1.0" encoding="utf-8"?>
<ax:ocx xmlns:ax="http://schemas.microsoft.com/office/2006/activeX" xmlns:r="http://schemas.openxmlformats.org/officeDocument/2006/relationships" ax:classid="{6BF52A52-394A-11D3-B153-00C04F79FAA6}" ax:persistence="persistPropertyBag">
  <ax:ocxPr ax:name="URL" ax:value="D:\Cấp 2\Giao an E8 moi\CD 1 E8\07 Track 7.wma"/>
  <ax:ocxPr ax:name="rate" ax:value="1"/>
  <ax:ocxPr ax:name="balance" ax:value="0"/>
  <ax:ocxPr ax:name="currentPosition" ax:value="0"/>
  <ax:ocxPr ax:name="defaultFrame" ax:value=""/>
  <ax:ocxPr ax:name="playCount" ax:value="1"/>
  <ax:ocxPr ax:name="autoStart" ax:value="-1"/>
  <ax:ocxPr ax:name="currentMarker" ax:value="0"/>
  <ax:ocxPr ax:name="invokeURLs" ax:value="-1"/>
  <ax:ocxPr ax:name="baseURL" ax:value=""/>
  <ax:ocxPr ax:name="volume" ax:value="50"/>
  <ax:ocxPr ax:name="mute" ax:value="0"/>
  <ax:ocxPr ax:name="uiMode" ax:value="full"/>
  <ax:ocxPr ax:name="stretchToFit" ax:value="0"/>
  <ax:ocxPr ax:name="windowlessVideo" ax:value="0"/>
  <ax:ocxPr ax:name="enabled" ax:value="-1"/>
  <ax:ocxPr ax:name="enableContextMenu" ax:value="-1"/>
  <ax:ocxPr ax:name="fullScreen" ax:value="0"/>
  <ax:ocxPr ax:name="SAMIStyle" ax:value=""/>
  <ax:ocxPr ax:name="SAMILang" ax:value=""/>
  <ax:ocxPr ax:name="SAMIFilename" ax:value=""/>
  <ax:ocxPr ax:name="captioningID" ax:value=""/>
  <ax:ocxPr ax:name="enableErrorDialogs" ax:value="0"/>
  <ax:ocxPr ax:name="_cx" ax:value="5927"/>
  <ax:ocxPr ax:name="_cy" ax:value="1270"/>
</ax:ocx>
</file>

<file path=ppt/activeX/activeX2.xml><?xml version="1.0" encoding="utf-8"?>
<ax:ocx xmlns:ax="http://schemas.microsoft.com/office/2006/activeX" xmlns:r="http://schemas.openxmlformats.org/officeDocument/2006/relationships" ax:classid="{6BF52A52-394A-11D3-B153-00C04F79FAA6}" ax:persistence="persistPropertyBag">
  <ax:ocxPr ax:name="URL" ax:value="D:\Cấp 2\Giao an E8 moi\CD 1 E8\08 Track 8.wma"/>
  <ax:ocxPr ax:name="rate" ax:value="1"/>
  <ax:ocxPr ax:name="balance" ax:value="0"/>
  <ax:ocxPr ax:name="currentPosition" ax:value="0"/>
  <ax:ocxPr ax:name="defaultFrame" ax:value=""/>
  <ax:ocxPr ax:name="playCount" ax:value="1"/>
  <ax:ocxPr ax:name="autoStart" ax:value="-1"/>
  <ax:ocxPr ax:name="currentMarker" ax:value="0"/>
  <ax:ocxPr ax:name="invokeURLs" ax:value="-1"/>
  <ax:ocxPr ax:name="baseURL" ax:value=""/>
  <ax:ocxPr ax:name="volume" ax:value="50"/>
  <ax:ocxPr ax:name="mute" ax:value="0"/>
  <ax:ocxPr ax:name="uiMode" ax:value="full"/>
  <ax:ocxPr ax:name="stretchToFit" ax:value="0"/>
  <ax:ocxPr ax:name="windowlessVideo" ax:value="0"/>
  <ax:ocxPr ax:name="enabled" ax:value="-1"/>
  <ax:ocxPr ax:name="enableContextMenu" ax:value="-1"/>
  <ax:ocxPr ax:name="fullScreen" ax:value="0"/>
  <ax:ocxPr ax:name="SAMIStyle" ax:value=""/>
  <ax:ocxPr ax:name="SAMILang" ax:value=""/>
  <ax:ocxPr ax:name="SAMIFilename" ax:value=""/>
  <ax:ocxPr ax:name="captioningID" ax:value=""/>
  <ax:ocxPr ax:name="enableErrorDialogs" ax:value="0"/>
  <ax:ocxPr ax:name="_cx" ax:value="6350"/>
  <ax:ocxPr ax:name="_cy" ax:value="1270"/>
</ax:ocx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F96F508-9EEF-49CC-8BED-673AD6B6E6CC}" type="datetimeFigureOut">
              <a:rPr lang="en-US" smtClean="0"/>
              <a:t>17/10/2019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30B0D66-16B9-4B1C-8BE4-DCBC67AB539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6F508-9EEF-49CC-8BED-673AD6B6E6CC}" type="datetimeFigureOut">
              <a:rPr lang="en-US" smtClean="0"/>
              <a:t>17/10/2019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B0D66-16B9-4B1C-8BE4-DCBC67AB53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6F508-9EEF-49CC-8BED-673AD6B6E6CC}" type="datetimeFigureOut">
              <a:rPr lang="en-US" smtClean="0"/>
              <a:t>17/10/2019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B0D66-16B9-4B1C-8BE4-DCBC67AB53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F96F508-9EEF-49CC-8BED-673AD6B6E6CC}" type="datetimeFigureOut">
              <a:rPr lang="en-US" smtClean="0"/>
              <a:t>17/10/2019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30B0D66-16B9-4B1C-8BE4-DCBC67AB539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F96F508-9EEF-49CC-8BED-673AD6B6E6CC}" type="datetimeFigureOut">
              <a:rPr lang="en-US" smtClean="0"/>
              <a:t>17/10/2019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30B0D66-16B9-4B1C-8BE4-DCBC67AB539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6F508-9EEF-49CC-8BED-673AD6B6E6CC}" type="datetimeFigureOut">
              <a:rPr lang="en-US" smtClean="0"/>
              <a:t>17/10/2019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B0D66-16B9-4B1C-8BE4-DCBC67AB539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6F508-9EEF-49CC-8BED-673AD6B6E6CC}" type="datetimeFigureOut">
              <a:rPr lang="en-US" smtClean="0"/>
              <a:t>17/10/2019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B0D66-16B9-4B1C-8BE4-DCBC67AB539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F96F508-9EEF-49CC-8BED-673AD6B6E6CC}" type="datetimeFigureOut">
              <a:rPr lang="en-US" smtClean="0"/>
              <a:t>17/10/2019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30B0D66-16B9-4B1C-8BE4-DCBC67AB539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6F508-9EEF-49CC-8BED-673AD6B6E6CC}" type="datetimeFigureOut">
              <a:rPr lang="en-US" smtClean="0"/>
              <a:t>17/10/2019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B0D66-16B9-4B1C-8BE4-DCBC67AB53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F96F508-9EEF-49CC-8BED-673AD6B6E6CC}" type="datetimeFigureOut">
              <a:rPr lang="en-US" smtClean="0"/>
              <a:t>17/10/2019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30B0D66-16B9-4B1C-8BE4-DCBC67AB539D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F96F508-9EEF-49CC-8BED-673AD6B6E6CC}" type="datetimeFigureOut">
              <a:rPr lang="en-US" smtClean="0"/>
              <a:t>17/10/2019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30B0D66-16B9-4B1C-8BE4-DCBC67AB539D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F96F508-9EEF-49CC-8BED-673AD6B6E6CC}" type="datetimeFigureOut">
              <a:rPr lang="en-US" smtClean="0"/>
              <a:t>17/10/2019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30B0D66-16B9-4B1C-8BE4-DCBC67AB539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Callout 6"/>
          <p:cNvSpPr/>
          <p:nvPr/>
        </p:nvSpPr>
        <p:spPr>
          <a:xfrm>
            <a:off x="533400" y="609600"/>
            <a:ext cx="4495800" cy="1981200"/>
          </a:xfrm>
          <a:prstGeom prst="cloudCallout">
            <a:avLst>
              <a:gd name="adj1" fmla="val 43313"/>
              <a:gd name="adj2" fmla="val 7611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dirty="0" smtClean="0">
                <a:latin typeface="Arial" pitchFamily="34" charset="0"/>
                <a:cs typeface="Arial" pitchFamily="34" charset="0"/>
              </a:rPr>
              <a:t>     </a:t>
            </a:r>
          </a:p>
          <a:p>
            <a:pPr algn="ctr"/>
            <a:r>
              <a:rPr lang="en-US" sz="2200" dirty="0" smtClean="0">
                <a:latin typeface="Arial" pitchFamily="34" charset="0"/>
                <a:cs typeface="Arial" pitchFamily="34" charset="0"/>
              </a:rPr>
              <a:t>What are the </a:t>
            </a:r>
            <a:r>
              <a:rPr lang="en-US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benefits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of using computer for leisure activities?</a:t>
            </a:r>
          </a:p>
          <a:p>
            <a:endParaRPr lang="en-US" dirty="0"/>
          </a:p>
        </p:txBody>
      </p:sp>
      <p:sp>
        <p:nvSpPr>
          <p:cNvPr id="9" name="Oval Callout 8"/>
          <p:cNvSpPr/>
          <p:nvPr/>
        </p:nvSpPr>
        <p:spPr>
          <a:xfrm>
            <a:off x="4343400" y="2819400"/>
            <a:ext cx="4114800" cy="1905000"/>
          </a:xfrm>
          <a:prstGeom prst="wedgeEllipseCallout">
            <a:avLst>
              <a:gd name="adj1" fmla="val -12518"/>
              <a:gd name="adj2" fmla="val -49095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- a fast and convenient way to get and send information.</a:t>
            </a:r>
          </a:p>
          <a:p>
            <a:r>
              <a:rPr lang="en-US" sz="2200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   - ….</a:t>
            </a:r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228600"/>
            <a:ext cx="6629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extBox 12"/>
          <p:cNvSpPr txBox="1"/>
          <p:nvPr/>
        </p:nvSpPr>
        <p:spPr>
          <a:xfrm>
            <a:off x="3352800" y="5105400"/>
            <a:ext cx="34644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What is he doing?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3" grpId="0"/>
      <p:bldP spid="13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228601"/>
            <a:ext cx="89154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Example: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>
                <a:latin typeface="Arial" pitchFamily="34" charset="0"/>
                <a:cs typeface="Arial" pitchFamily="34" charset="0"/>
              </a:rPr>
            </a:br>
            <a:r>
              <a:rPr lang="en-US" sz="2800" i="1" dirty="0">
                <a:latin typeface="Arial" pitchFamily="34" charset="0"/>
                <a:cs typeface="Arial" pitchFamily="34" charset="0"/>
              </a:rPr>
              <a:t>I believe the best leisure activity for teenagers is any group activity. This could be playing a team sport or 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joining a 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hobby group or even volunteering. 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Firstly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, teenagers like to feel that they belong to a group. 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Secondly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being part 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of a group helps teenagers make friends. Friendships are very important to teenagers. In addition, they 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will make 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friends with people who have the same interests as them. For these reasons I think group activities 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are best 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for teenagers.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>
                <a:latin typeface="Arial" pitchFamily="34" charset="0"/>
                <a:cs typeface="Arial" pitchFamily="34" charset="0"/>
              </a:rPr>
            </a:br>
            <a:r>
              <a:rPr lang="en-US" sz="2800" dirty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>
                <a:latin typeface="Arial" pitchFamily="34" charset="0"/>
                <a:cs typeface="Arial" pitchFamily="34" charset="0"/>
              </a:rPr>
            </a:b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8835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khung15"/>
          <p:cNvPicPr>
            <a:picLocks noChangeAspect="1" noChangeArrowheads="1"/>
          </p:cNvPicPr>
          <p:nvPr/>
        </p:nvPicPr>
        <p:blipFill>
          <a:blip r:embed="rId2">
            <a:lum contrast="6000"/>
          </a:blip>
          <a:srcRect/>
          <a:stretch>
            <a:fillRect/>
          </a:stretch>
        </p:blipFill>
        <p:spPr bwMode="auto">
          <a:xfrm>
            <a:off x="0" y="0"/>
            <a:ext cx="9525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>
          <a:xfrm>
            <a:off x="1371600" y="762000"/>
            <a:ext cx="8229600" cy="1143000"/>
          </a:xfrm>
        </p:spPr>
        <p:txBody>
          <a:bodyPr/>
          <a:lstStyle/>
          <a:p>
            <a:r>
              <a:rPr lang="en-US" altLang="en-US" sz="5400" b="1" dirty="0" smtClean="0">
                <a:solidFill>
                  <a:srgbClr val="FF0000"/>
                </a:solidFill>
              </a:rPr>
              <a:t>HOMEWORK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1828800" y="2209800"/>
            <a:ext cx="7620000" cy="2057400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r>
              <a:rPr lang="en-US" sz="3600" b="1" dirty="0" smtClean="0">
                <a:solidFill>
                  <a:srgbClr val="0070C0"/>
                </a:solidFill>
              </a:rPr>
              <a:t>+ Learn the structures by heart.</a:t>
            </a:r>
          </a:p>
          <a:p>
            <a:pPr>
              <a:buFontTx/>
              <a:buNone/>
            </a:pPr>
            <a:r>
              <a:rPr lang="en-US" sz="3600" b="1" dirty="0" smtClean="0">
                <a:solidFill>
                  <a:srgbClr val="0070C0"/>
                </a:solidFill>
              </a:rPr>
              <a:t>+ Do exercises in workbook.</a:t>
            </a:r>
          </a:p>
          <a:p>
            <a:pPr>
              <a:buFontTx/>
              <a:buNone/>
            </a:pPr>
            <a:r>
              <a:rPr lang="en-US" sz="3600" b="1" dirty="0" smtClean="0">
                <a:solidFill>
                  <a:srgbClr val="0070C0"/>
                </a:solidFill>
              </a:rPr>
              <a:t>+ Prepare for: </a:t>
            </a:r>
          </a:p>
          <a:p>
            <a:pPr algn="ctr">
              <a:buFontTx/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Unit 1 – </a:t>
            </a:r>
            <a:r>
              <a:rPr lang="en-US" sz="3600" b="1" smtClean="0">
                <a:solidFill>
                  <a:srgbClr val="FF0000"/>
                </a:solidFill>
              </a:rPr>
              <a:t>Looking Back.</a:t>
            </a:r>
            <a:endParaRPr lang="en-US" sz="3600" b="1" dirty="0" smtClean="0">
              <a:solidFill>
                <a:srgbClr val="FF0000"/>
              </a:solidFill>
            </a:endParaRPr>
          </a:p>
          <a:p>
            <a:pPr>
              <a:buFontTx/>
              <a:buNone/>
            </a:pPr>
            <a:endParaRPr lang="en-US" altLang="en-US" sz="3600" b="1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2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52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522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52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522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3962400" y="228600"/>
            <a:ext cx="5029200" cy="1981200"/>
          </a:xfrm>
          <a:prstGeom prst="cloudCallout">
            <a:avLst>
              <a:gd name="adj1" fmla="val -25997"/>
              <a:gd name="adj2" fmla="val 8498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dirty="0" smtClean="0">
                <a:latin typeface="Arial" pitchFamily="34" charset="0"/>
                <a:cs typeface="Arial" pitchFamily="34" charset="0"/>
              </a:rPr>
              <a:t>     </a:t>
            </a:r>
          </a:p>
          <a:p>
            <a:pPr algn="ctr"/>
            <a:r>
              <a:rPr lang="en-US" sz="2200" dirty="0">
                <a:latin typeface="Arial" pitchFamily="34" charset="0"/>
                <a:cs typeface="Arial" pitchFamily="34" charset="0"/>
              </a:rPr>
              <a:t>What are the </a:t>
            </a:r>
            <a:r>
              <a:rPr lang="en-US" sz="2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harmful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things using computer may bring us?</a:t>
            </a:r>
          </a:p>
          <a:p>
            <a:endParaRPr lang="en-US" dirty="0"/>
          </a:p>
        </p:txBody>
      </p:sp>
      <p:sp>
        <p:nvSpPr>
          <p:cNvPr id="6" name="Oval Callout 5"/>
          <p:cNvSpPr/>
          <p:nvPr/>
        </p:nvSpPr>
        <p:spPr>
          <a:xfrm>
            <a:off x="1828800" y="2971800"/>
            <a:ext cx="5105400" cy="1905000"/>
          </a:xfrm>
          <a:prstGeom prst="wedgeEllipseCallout">
            <a:avLst>
              <a:gd name="adj1" fmla="val -7075"/>
              <a:gd name="adj2" fmla="val -49712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15000"/>
              </a:lnSpc>
            </a:pPr>
            <a:r>
              <a:rPr lang="en-US" sz="2200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- harmful to eyes</a:t>
            </a:r>
          </a:p>
          <a:p>
            <a:pPr>
              <a:lnSpc>
                <a:spcPct val="115000"/>
              </a:lnSpc>
              <a:buFontTx/>
              <a:buChar char="-"/>
            </a:pPr>
            <a:r>
              <a:rPr lang="en-US" sz="22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tired </a:t>
            </a:r>
            <a:r>
              <a:rPr lang="en-US" sz="2200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and dizzy </a:t>
            </a:r>
            <a:r>
              <a:rPr lang="en-US" sz="22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…</a:t>
            </a:r>
          </a:p>
          <a:p>
            <a:pPr>
              <a:lnSpc>
                <a:spcPct val="115000"/>
              </a:lnSpc>
            </a:pPr>
            <a:r>
              <a:rPr lang="en-US" sz="22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- </a:t>
            </a:r>
            <a:r>
              <a:rPr lang="en-US" sz="2200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Waste of time </a:t>
            </a:r>
            <a:r>
              <a:rPr lang="en-US" sz="22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and money</a:t>
            </a:r>
            <a:endParaRPr lang="en-US" sz="2200" dirty="0">
              <a:solidFill>
                <a:srgbClr val="0070C0"/>
              </a:solidFill>
              <a:latin typeface="Times New Roman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4100" name="Picture 4" descr="080922164622z61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228600" y="2438400"/>
            <a:ext cx="8915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5000" b="1" dirty="0">
                <a:solidFill>
                  <a:srgbClr val="0070C0"/>
                </a:solidFill>
                <a:latin typeface=".VnTifani HeavyH" pitchFamily="34" charset="0"/>
              </a:rPr>
              <a:t>Unit 1: 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5000" b="1" dirty="0">
                <a:solidFill>
                  <a:srgbClr val="0070C0"/>
                </a:solidFill>
                <a:latin typeface=".VnTifani HeavyH" pitchFamily="34" charset="0"/>
              </a:rPr>
              <a:t>Leisure activities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685800" y="5410200"/>
            <a:ext cx="2819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3200" b="1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685800" y="4800600"/>
            <a:ext cx="7162800" cy="11430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endParaRPr lang="en-US" sz="3200" b="1"/>
          </a:p>
        </p:txBody>
      </p:sp>
      <p:sp>
        <p:nvSpPr>
          <p:cNvPr id="4104" name="Rectangle 9"/>
          <p:cNvSpPr>
            <a:spLocks noChangeArrowheads="1"/>
          </p:cNvSpPr>
          <p:nvPr/>
        </p:nvSpPr>
        <p:spPr bwMode="auto">
          <a:xfrm>
            <a:off x="914400" y="381000"/>
            <a:ext cx="716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endParaRPr lang="en-US" sz="2800" b="1">
              <a:solidFill>
                <a:srgbClr val="0000FF"/>
              </a:solidFill>
            </a:endParaRPr>
          </a:p>
        </p:txBody>
      </p:sp>
      <p:sp>
        <p:nvSpPr>
          <p:cNvPr id="4105" name="TextBox 1"/>
          <p:cNvSpPr txBox="1">
            <a:spLocks noChangeArrowheads="1"/>
          </p:cNvSpPr>
          <p:nvPr/>
        </p:nvSpPr>
        <p:spPr bwMode="auto">
          <a:xfrm>
            <a:off x="228600" y="4572000"/>
            <a:ext cx="8763000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500" b="1" dirty="0" smtClean="0">
                <a:solidFill>
                  <a:srgbClr val="002060"/>
                </a:solidFill>
                <a:latin typeface=".VnTifani HeavyH" pitchFamily="34" charset="0"/>
              </a:rPr>
              <a:t>Lesson 7 – Skills 2 </a:t>
            </a:r>
            <a:endParaRPr lang="en-US" sz="3500" b="1" dirty="0">
              <a:solidFill>
                <a:srgbClr val="002060"/>
              </a:solidFill>
              <a:latin typeface=".VnTifani HeavyH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" presetClass="emph" presetSubtype="6" repeatCount="indefinite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11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80"/>
                            </p:stCondLst>
                            <p:childTnLst>
                              <p:par>
                                <p:cTn id="19" presetID="27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  <p:bldP spid="4101" grpId="1"/>
      <p:bldP spid="4102" grpId="0"/>
      <p:bldP spid="410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04800"/>
            <a:ext cx="27494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I. Listening.</a:t>
            </a:r>
            <a:endParaRPr lang="en-US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99060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1. What do you usually do with your friends in your free time?</a:t>
            </a:r>
            <a:endParaRPr lang="en-US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85800" y="1981200"/>
          <a:ext cx="7696200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5638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Name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Activities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2895600" y="2362200"/>
            <a:ext cx="3581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I usually</a:t>
            </a:r>
            <a:r>
              <a:rPr lang="en-US" sz="2000" baseline="0" dirty="0" smtClean="0">
                <a:latin typeface="Arial" pitchFamily="34" charset="0"/>
                <a:cs typeface="Arial" pitchFamily="34" charset="0"/>
              </a:rPr>
              <a:t> go to the library with my friends.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819400" y="3200400"/>
            <a:ext cx="5562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Arial" pitchFamily="34" charset="0"/>
                <a:cs typeface="Arial" pitchFamily="34" charset="0"/>
              </a:rPr>
              <a:t>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usually plays badminton with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his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friends.</a:t>
            </a:r>
          </a:p>
        </p:txBody>
      </p:sp>
      <p:sp>
        <p:nvSpPr>
          <p:cNvPr id="10" name="Rectangle 9"/>
          <p:cNvSpPr/>
          <p:nvPr/>
        </p:nvSpPr>
        <p:spPr>
          <a:xfrm>
            <a:off x="2971800" y="3886200"/>
            <a:ext cx="4267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She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usually chats with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her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friends.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447800" y="3200400"/>
            <a:ext cx="7264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Nam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1524000" y="2514600"/>
            <a:ext cx="2551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latin typeface="Arial" pitchFamily="34" charset="0"/>
                <a:cs typeface="Arial" pitchFamily="34" charset="0"/>
              </a:rPr>
              <a:t>I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3962400"/>
            <a:ext cx="6559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Hoa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228600"/>
            <a:ext cx="79816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2. Listen and answer the questions.</a:t>
            </a:r>
            <a:endParaRPr lang="en-US" sz="36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143000"/>
            <a:ext cx="8077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What is the topic of this week’s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programme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342900" indent="-342900"/>
            <a:r>
              <a:rPr lang="en-US" sz="2800" dirty="0" smtClean="0"/>
              <a:t>   </a:t>
            </a:r>
          </a:p>
          <a:p>
            <a:pPr marL="342900" indent="-342900"/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342900" indent="-342900"/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en-US" sz="2800" dirty="0" smtClean="0">
                <a:latin typeface="Arial" pitchFamily="34" charset="0"/>
                <a:cs typeface="Arial" pitchFamily="34" charset="0"/>
              </a:rPr>
              <a:t>2. Which two main ways does the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programme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suggest you can hang out with your friends?</a:t>
            </a:r>
          </a:p>
          <a:p>
            <a:pPr marL="342900" indent="-342900"/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342900" indent="-342900"/>
            <a:endParaRPr lang="en-US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0" y="3810000"/>
            <a:ext cx="784860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There are two main ways: hanging out indoors or outdoors.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1676400"/>
            <a:ext cx="7696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The topic of this week’s </a:t>
            </a: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programme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is hanging out with your friends.</a:t>
            </a:r>
            <a:endParaRPr lang="en-US" sz="2800" dirty="0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20483" name="WindowsMediaPlayer1" r:id="rId2" imgW="2133898" imgH="457143"/>
        </mc:Choice>
        <mc:Fallback>
          <p:control name="WindowsMediaPlayer1" r:id="rId2" imgW="2133898" imgH="457143">
            <p:pic>
              <p:nvPicPr>
                <p:cNvPr id="0" name="WindowsMediaPlayer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172200" y="6248400"/>
                  <a:ext cx="2133600" cy="4572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2971800" y="1676400"/>
            <a:ext cx="1219200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ovies</a:t>
            </a:r>
            <a:r>
              <a:rPr lang="en-US" sz="2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486400" y="2286000"/>
            <a:ext cx="1143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cinema</a:t>
            </a:r>
          </a:p>
        </p:txBody>
      </p:sp>
      <p:sp>
        <p:nvSpPr>
          <p:cNvPr id="10" name="Rectangle 9"/>
          <p:cNvSpPr/>
          <p:nvPr/>
        </p:nvSpPr>
        <p:spPr>
          <a:xfrm>
            <a:off x="2667000" y="3124200"/>
            <a:ext cx="9906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crafts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590800" y="4038600"/>
            <a:ext cx="152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sports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334000" y="4267200"/>
            <a:ext cx="28956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physical health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743200" y="4876800"/>
            <a:ext cx="13716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people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362200" y="5943600"/>
            <a:ext cx="2286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cultural </a:t>
            </a:r>
            <a:r>
              <a:rPr lang="en-US" sz="22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centres</a:t>
            </a:r>
            <a:endParaRPr lang="en-US" sz="2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29" name="WindowsMediaPlayer1" r:id="rId2" imgW="2285714" imgH="457143"/>
        </mc:Choice>
        <mc:Fallback>
          <p:control name="WindowsMediaPlayer1" r:id="rId2" imgW="2285714" imgH="457143">
            <p:pic>
              <p:nvPicPr>
                <p:cNvPr id="0" name="WindowsMediaPlayer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705600" y="6400800"/>
                  <a:ext cx="2286000" cy="4572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04800"/>
            <a:ext cx="8534400" cy="6243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0"/>
            <a:ext cx="8610600" cy="6629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1143000" y="304800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 my </a:t>
            </a: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opinion</a:t>
            </a:r>
            <a:r>
              <a:rPr lang="en-US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en-U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53000" y="3657600"/>
            <a:ext cx="1219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Firstly</a:t>
            </a:r>
          </a:p>
        </p:txBody>
      </p:sp>
      <p:sp>
        <p:nvSpPr>
          <p:cNvPr id="7" name="Rectangle 6"/>
          <p:cNvSpPr/>
          <p:nvPr/>
        </p:nvSpPr>
        <p:spPr>
          <a:xfrm>
            <a:off x="2514600" y="4629090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Secondly</a:t>
            </a:r>
          </a:p>
        </p:txBody>
      </p:sp>
      <p:sp>
        <p:nvSpPr>
          <p:cNvPr id="8" name="Rectangle 7"/>
          <p:cNvSpPr/>
          <p:nvPr/>
        </p:nvSpPr>
        <p:spPr>
          <a:xfrm>
            <a:off x="2286000" y="4953000"/>
            <a:ext cx="1828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 addition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2819400" y="5562600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For these reasons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50114"/>
            <a:ext cx="8534400" cy="6610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170</TotalTime>
  <Words>224</Words>
  <Application>Microsoft Office PowerPoint</Application>
  <PresentationFormat>On-screen Show (4:3)</PresentationFormat>
  <Paragraphs>50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Oriel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Microsoft Cop.</cp:lastModifiedBy>
  <cp:revision>21</cp:revision>
  <dcterms:created xsi:type="dcterms:W3CDTF">2016-09-04T07:41:28Z</dcterms:created>
  <dcterms:modified xsi:type="dcterms:W3CDTF">2019-10-17T10:41:17Z</dcterms:modified>
</cp:coreProperties>
</file>